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9"/>
  </p:notesMasterIdLst>
  <p:sldIdLst>
    <p:sldId id="332" r:id="rId2"/>
    <p:sldId id="353" r:id="rId3"/>
    <p:sldId id="349" r:id="rId4"/>
    <p:sldId id="350" r:id="rId5"/>
    <p:sldId id="354" r:id="rId6"/>
    <p:sldId id="342" r:id="rId7"/>
    <p:sldId id="338" r:id="rId8"/>
    <p:sldId id="330" r:id="rId9"/>
    <p:sldId id="329" r:id="rId10"/>
    <p:sldId id="259" r:id="rId11"/>
    <p:sldId id="314" r:id="rId12"/>
    <p:sldId id="336" r:id="rId13"/>
    <p:sldId id="351" r:id="rId14"/>
    <p:sldId id="334" r:id="rId15"/>
    <p:sldId id="335" r:id="rId16"/>
    <p:sldId id="315" r:id="rId17"/>
    <p:sldId id="35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494" autoAdjust="0"/>
  </p:normalViewPr>
  <p:slideViewPr>
    <p:cSldViewPr>
      <p:cViewPr>
        <p:scale>
          <a:sx n="77" d="100"/>
          <a:sy n="77" d="100"/>
        </p:scale>
        <p:origin x="-2070" y="-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64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E4C67-DA03-42D8-97C4-A02F0DAA5301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03306-BEE7-4044-B820-D66B044B37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813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8C83-8A29-4AAF-8E32-DFF106D6A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10382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67544" y="620688"/>
            <a:ext cx="4320480" cy="46988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</a:t>
            </a:r>
            <a:r>
              <a:rPr lang="ru-RU" sz="3200" dirty="0" smtClean="0"/>
              <a:t> (от </a:t>
            </a:r>
            <a:r>
              <a:rPr lang="ru-RU" sz="3200" dirty="0" err="1" smtClean="0"/>
              <a:t>праслав</a:t>
            </a:r>
            <a:r>
              <a:rPr lang="ru-RU" sz="3200" dirty="0" smtClean="0"/>
              <a:t>. *</a:t>
            </a:r>
            <a:r>
              <a:rPr lang="ru-RU" sz="3200" dirty="0" err="1" smtClean="0"/>
              <a:t>chormъ</a:t>
            </a:r>
            <a:r>
              <a:rPr lang="ru-RU" sz="3200" dirty="0" smtClean="0"/>
              <a:t> &gt; </a:t>
            </a:r>
            <a:r>
              <a:rPr lang="ru-RU" sz="3200" dirty="0" err="1" smtClean="0"/>
              <a:t>храмъ</a:t>
            </a:r>
            <a:r>
              <a:rPr lang="ru-RU" sz="3200" dirty="0" smtClean="0"/>
              <a:t> — «дом</a:t>
            </a:r>
            <a:r>
              <a:rPr lang="ru-RU" sz="3200" dirty="0" smtClean="0"/>
              <a:t>») </a:t>
            </a:r>
            <a:r>
              <a:rPr lang="ru-RU" sz="3200" dirty="0" smtClean="0"/>
              <a:t>— культовое сооружение, предназначенное для совершения богослужений и религиозных обрядов.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3486668" cy="5351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591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29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ВНУТРЕННЕЕ УСТРОЙСТВО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ХРАМА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6" descr="1_121639158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37" y="620688"/>
            <a:ext cx="3867363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810000" cy="4857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42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95536" y="332657"/>
            <a:ext cx="843629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C00000"/>
                </a:solidFill>
                <a:latin typeface="+mj-lt"/>
              </a:rPr>
              <a:t>Аналой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– высокий столик особой формы со скошенной верхней доской, на котором располагается храмовая икона или икона ныне празднуемого церковного события.</a:t>
            </a:r>
          </a:p>
          <a:p>
            <a:pPr eaLnBrk="1" hangingPunct="1">
              <a:spcBef>
                <a:spcPct val="50000"/>
              </a:spcBef>
            </a:pPr>
            <a:endParaRPr lang="ru-RU" sz="2000" dirty="0">
              <a:solidFill>
                <a:srgbClr val="80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sz="2000" dirty="0">
              <a:solidFill>
                <a:srgbClr val="800000"/>
              </a:solidFill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95536" y="4725144"/>
            <a:ext cx="452789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C00000"/>
                </a:solidFill>
                <a:latin typeface="+mj-lt"/>
              </a:rPr>
              <a:t>Канун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– специальный столик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 изображением  Распятия  и многими подставками для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свечей</a:t>
            </a:r>
            <a:endParaRPr lang="ru-RU" sz="2000" dirty="0">
              <a:solidFill>
                <a:srgbClr val="800000"/>
              </a:solidFill>
              <a:latin typeface="+mj-lt"/>
            </a:endParaRPr>
          </a:p>
          <a:p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9750" y="5067300"/>
            <a:ext cx="4562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000">
              <a:solidFill>
                <a:srgbClr val="800000"/>
              </a:solidFill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899592" y="5877272"/>
            <a:ext cx="7759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Специальные храмовые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предметы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12776"/>
            <a:ext cx="3217540" cy="4290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3960440" cy="297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33801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8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48680"/>
            <a:ext cx="6624736" cy="4106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4653136"/>
            <a:ext cx="8784976" cy="475252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лавная часть храма-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АЛТАРЬ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место святое, поэтому в него не позволяется входить непосвящённым. Алтарь означает небо, где обитает Бог, а храм – землю.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Алтарь всегда находится в восточной стороне.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91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868144" y="620688"/>
            <a:ext cx="2808312" cy="532859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Престол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-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особо освященный четырехугольный стол, украшенный двумя материями: нижней - белою из полотна и верхней - из парчи. Считается, что на престоле невидимо присутствует сам Христос и потому касаться его могут только священники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5208579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768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33864"/>
            <a:ext cx="8229600" cy="122413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4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Иконостас</a:t>
            </a:r>
            <a:r>
              <a:rPr lang="ru-RU" sz="2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- перегородка, на которой в несколько рядов располагаются иконы, обращенные ликами к молящимся верующим.</a:t>
            </a:r>
            <a:br>
              <a:rPr lang="ru-RU" sz="2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</a:br>
            <a:endParaRPr lang="ru-RU" sz="24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344816" cy="4884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601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05264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Царские врата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701348" cy="5131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364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11188" y="763588"/>
            <a:ext cx="496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Кадило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(кадильница) – небольшой сосуд для благовонных курений, употребляемых при богослужении.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527425" y="2457450"/>
            <a:ext cx="49323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Паникадило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(греч. – люстра) – в православном храме центральная люстра со множеством свечей или лампад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4338638" y="5229200"/>
            <a:ext cx="248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Подсвечник.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8640"/>
            <a:ext cx="201622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3347913" cy="2843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89040"/>
            <a:ext cx="2112436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97048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9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9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583862" cy="613969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того, чтобы правильно вести себя в православном храме, достаточно знать самые основные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правила.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Очень желательно приходить в храм до начала службы и уходить не ранее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завершения богослужения.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входе и выходе из храма православный человек должен перекреститься.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Принято, чтобы мужчины заходили в храм с непокрытой головой, женщины, напротив, должны иметь головной убор.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Традиционно женщины приходят на храмовую молитву в подобающей одежде (ношение женщинами в храме брюк не принято).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принято также входить в храм в вызывающе открытой одежде — шортах, мини-юбках, платьях с декольте.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Древнехристианская традиция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отводила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мужчинам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в храме по правую,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женщинам по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левую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сторону.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богослужения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следует ходить по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храму.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возможности не следует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поворачиваться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спиной к алтарю.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979186"/>
            <a:ext cx="3995936" cy="2684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712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95536" y="5949280"/>
            <a:ext cx="8352928" cy="5943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ХРИСТА СПАСИТЕЛЯ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5040560" cy="3775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76672"/>
            <a:ext cx="2608591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348880"/>
            <a:ext cx="2595532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437112"/>
            <a:ext cx="2052227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437112"/>
            <a:ext cx="4139952" cy="1379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591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589240"/>
            <a:ext cx="6551324" cy="104049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Исаакиевский собор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362056" cy="5521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103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3501008"/>
            <a:ext cx="70599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Фомы православных храмов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2751" t="66380" r="10311" b="12200"/>
          <a:stretch>
            <a:fillRect/>
          </a:stretch>
        </p:blipFill>
        <p:spPr bwMode="auto">
          <a:xfrm>
            <a:off x="467544" y="4365104"/>
            <a:ext cx="8280920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b="23120"/>
          <a:stretch>
            <a:fillRect/>
          </a:stretch>
        </p:blipFill>
        <p:spPr bwMode="auto">
          <a:xfrm>
            <a:off x="323528" y="548680"/>
            <a:ext cx="839470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081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93362"/>
            <a:ext cx="8280920" cy="6124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4176464" cy="172819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купола тоже имела смысл. Шлемовидная форма напоминала о воинстве, о духовной брани, которую ведёт Церковь с силами зла и тьмы.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27984" y="5085184"/>
            <a:ext cx="4389194" cy="1584176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луковицы — символ пламени свечи, обращающий нас к словам Христа: "Вы — свет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миру». 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2564904"/>
            <a:ext cx="2088232" cy="404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48680"/>
            <a:ext cx="2520279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428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96104"/>
            <a:ext cx="4427984" cy="6561896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ru-RU" sz="1800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lang="ru-RU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 главы означают два естества (Божеское и человеческое) в Иисусе Христе</a:t>
            </a:r>
            <a:r>
              <a:rPr lang="ru-RU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 главы (три Лица Святой Троицы</a:t>
            </a:r>
            <a:r>
              <a:rPr lang="ru-RU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lang="ru-RU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Пять глав (Иисуса Христа и четырех евангелистов). </a:t>
            </a:r>
            <a:endParaRPr lang="ru-RU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 глав (семь Таинств и семь Вселенских Соборов</a:t>
            </a:r>
            <a:r>
              <a:rPr lang="ru-RU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lang="ru-RU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Девять глав (девять чинов Ангельских). </a:t>
            </a:r>
            <a:endParaRPr lang="ru-RU" b="1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Тринадцать глав (Иисуса Христа и двенадцать апостолов).  </a:t>
            </a:r>
          </a:p>
          <a:p>
            <a:pPr algn="just" eaLnBrk="0" hangingPunct="0">
              <a:defRPr/>
            </a:pPr>
            <a:r>
              <a:rPr lang="ru-RU" b="1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Иногда строят и большее количество глав</a:t>
            </a:r>
            <a:r>
              <a:rPr lang="ru-RU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чаще встречаются трёх и пятиглавые купола.</a:t>
            </a:r>
            <a:endParaRPr lang="ru-RU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Объект 4" descr="zolotye-makovki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5112"/>
            <a:ext cx="3346450" cy="2981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Храм во имя Сошествия Святого Духа на апостолов  Тр-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81" y="2996952"/>
            <a:ext cx="2187575" cy="3679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ser\AppData\Local\Temp\Rar$DI62.370\храм василия блаженного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2249810" cy="3679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214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1"/>
            <a:ext cx="3312368" cy="531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3888432" cy="260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3118" y="3212976"/>
            <a:ext cx="389329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093296"/>
            <a:ext cx="924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КОЛОКОЛЬНЯ КАЗАНСКОГО СОБОРА СТАВРОПОЛЯ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5860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41" y="6202363"/>
            <a:ext cx="69181" cy="46037"/>
          </a:xfrm>
        </p:spPr>
      </p:pic>
      <p:sp>
        <p:nvSpPr>
          <p:cNvPr id="7" name="TextBox 6"/>
          <p:cNvSpPr txBox="1"/>
          <p:nvPr/>
        </p:nvSpPr>
        <p:spPr>
          <a:xfrm>
            <a:off x="539552" y="4869160"/>
            <a:ext cx="80648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 в один колокол называется «благовест» (благостная, радостная весть о богослужении).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 во все колокола, выражающий христианскую радость по поводу торжественного праздника и т.п., называется «трезвон».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 колоколов по поводу печального события называется «перезвон».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20688"/>
            <a:ext cx="6114256" cy="417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128369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994</TotalTime>
  <Words>504</Words>
  <Application>Microsoft Office PowerPoint</Application>
  <PresentationFormat>Экран (4:3)</PresentationFormat>
  <Paragraphs>44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Слайд 1</vt:lpstr>
      <vt:lpstr>Слайд 2</vt:lpstr>
      <vt:lpstr>Исаакиевский собор</vt:lpstr>
      <vt:lpstr>Слайд 4</vt:lpstr>
      <vt:lpstr>Слайд 5</vt:lpstr>
      <vt:lpstr>Слайд 6</vt:lpstr>
      <vt:lpstr>Слайд 7</vt:lpstr>
      <vt:lpstr>Слайд 8</vt:lpstr>
      <vt:lpstr>Слайд 9</vt:lpstr>
      <vt:lpstr>ВНУТРЕННЕЕ УСТРОЙСТВО ХРАМА</vt:lpstr>
      <vt:lpstr>Слайд 11</vt:lpstr>
      <vt:lpstr>Слайд 12</vt:lpstr>
      <vt:lpstr>Слайд 13</vt:lpstr>
      <vt:lpstr>Иконостас- перегородка, на которой в несколько рядов располагаются иконы, обращенные ликами к молящимся верующим. </vt:lpstr>
      <vt:lpstr>Царские врата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Школа</cp:lastModifiedBy>
  <cp:revision>97</cp:revision>
  <dcterms:created xsi:type="dcterms:W3CDTF">2012-12-10T16:45:35Z</dcterms:created>
  <dcterms:modified xsi:type="dcterms:W3CDTF">2016-06-15T13:13:54Z</dcterms:modified>
</cp:coreProperties>
</file>